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E77F-94F4-4BA6-BE0B-4FC9F6D185BB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5A72-361C-41BB-B34E-25BB52281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E77F-94F4-4BA6-BE0B-4FC9F6D185BB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5A72-361C-41BB-B34E-25BB52281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E77F-94F4-4BA6-BE0B-4FC9F6D185BB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5A72-361C-41BB-B34E-25BB52281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E77F-94F4-4BA6-BE0B-4FC9F6D185BB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5A72-361C-41BB-B34E-25BB52281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E77F-94F4-4BA6-BE0B-4FC9F6D185BB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5A72-361C-41BB-B34E-25BB52281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E77F-94F4-4BA6-BE0B-4FC9F6D185BB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5A72-361C-41BB-B34E-25BB52281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E77F-94F4-4BA6-BE0B-4FC9F6D185BB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5A72-361C-41BB-B34E-25BB52281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E77F-94F4-4BA6-BE0B-4FC9F6D185BB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5A72-361C-41BB-B34E-25BB52281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E77F-94F4-4BA6-BE0B-4FC9F6D185BB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5A72-361C-41BB-B34E-25BB52281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E77F-94F4-4BA6-BE0B-4FC9F6D185BB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5A72-361C-41BB-B34E-25BB52281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E77F-94F4-4BA6-BE0B-4FC9F6D185BB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5E5A72-361C-41BB-B34E-25BB52281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D4E77F-94F4-4BA6-BE0B-4FC9F6D185BB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5E5A72-361C-41BB-B34E-25BB5228172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Весёлое рисование из кружочков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55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214686"/>
            <a:ext cx="8001056" cy="30718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39622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Когда смотришь на пустой лист и не знаешь, с чего начать рисунок, начни с круга. Раз кружок, два кружок, получается дружок. Или котенок. Или медвежонок. Смотрите подсказки на шаблонах и рисуйте смелее.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У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УГ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УГ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УГ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8578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УГ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УГ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</TotalTime>
  <Words>45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Весёлое рисование из кружочков </vt:lpstr>
      <vt:lpstr>Когда смотришь на пустой лист и не знаешь, с чего начать рисунок, начни с круга. Раз кружок, два кружок, получается дружок. Или котенок. Или медвежонок. Смотрите подсказки на шаблонах и рисуйте смелее. 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Весёлое рисование из кружочков</dc:title>
  <dc:creator>1</dc:creator>
  <cp:lastModifiedBy>1</cp:lastModifiedBy>
  <cp:revision>3</cp:revision>
  <dcterms:created xsi:type="dcterms:W3CDTF">2020-04-25T15:42:26Z</dcterms:created>
  <dcterms:modified xsi:type="dcterms:W3CDTF">2020-04-26T18:50:32Z</dcterms:modified>
</cp:coreProperties>
</file>